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5"/>
  </p:notesMasterIdLst>
  <p:sldIdLst>
    <p:sldId id="287" r:id="rId2"/>
    <p:sldId id="353" r:id="rId3"/>
    <p:sldId id="373" r:id="rId4"/>
  </p:sldIdLst>
  <p:sldSz cx="9906000" cy="6858000" type="A4"/>
  <p:notesSz cx="6858000" cy="9144000"/>
  <p:embeddedFontLst>
    <p:embeddedFont>
      <p:font typeface="KoPubWorld돋움체 Bold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60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912" y="26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2501" y="1455682"/>
            <a:ext cx="7288075" cy="216982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서울특별시</a:t>
            </a:r>
            <a:endParaRPr lang="en-US" altLang="ko-KR" sz="4500" dirty="0" smtClean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취약지역 </a:t>
            </a:r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방안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7260" y="5842337"/>
            <a:ext cx="1913964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임원기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455681"/>
            <a:ext cx="124128" cy="2169825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306350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</a:t>
              </a:r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배경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교통은 돈과 권력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24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1" r="-146" b="25268"/>
          <a:stretch/>
        </p:blipFill>
        <p:spPr bwMode="auto">
          <a:xfrm>
            <a:off x="771524" y="1879600"/>
            <a:ext cx="8375141" cy="79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12" y="2895757"/>
            <a:ext cx="2441258" cy="32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28" y="2673841"/>
            <a:ext cx="3418451" cy="37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3063500" cy="1384995"/>
            <a:chOff x="467544" y="670967"/>
            <a:chExt cx="2741820" cy="1384995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138499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도구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24 </a:t>
            </a:r>
          </a:p>
        </p:txBody>
      </p:sp>
    </p:spTree>
    <p:extLst>
      <p:ext uri="{BB962C8B-B14F-4D97-AF65-F5344CB8AC3E}">
        <p14:creationId xmlns:p14="http://schemas.microsoft.com/office/powerpoint/2010/main" val="30450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2186</TotalTime>
  <Words>26</Words>
  <Application>Microsoft Office PowerPoint</Application>
  <PresentationFormat>A4 용지(210x297mm)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굴림</vt:lpstr>
      <vt:lpstr>Arial</vt:lpstr>
      <vt:lpstr>KoPubWorld돋움체 Bold</vt:lpstr>
      <vt:lpstr>Calibri</vt:lpstr>
      <vt:lpstr>Calibri Light</vt:lpstr>
      <vt:lpstr>맑은 고딕</vt:lpstr>
      <vt:lpstr>3_Office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502</cp:revision>
  <dcterms:created xsi:type="dcterms:W3CDTF">2017-09-07T10:48:07Z</dcterms:created>
  <dcterms:modified xsi:type="dcterms:W3CDTF">2019-09-03T07:44:24Z</dcterms:modified>
</cp:coreProperties>
</file>